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1"/>
  </p:sldMasterIdLst>
  <p:sldIdLst>
    <p:sldId id="271" r:id="rId2"/>
    <p:sldId id="268" r:id="rId3"/>
    <p:sldId id="260" r:id="rId4"/>
    <p:sldId id="270" r:id="rId5"/>
  </p:sldIdLst>
  <p:sldSz cx="9907588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5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3069" y="1122363"/>
            <a:ext cx="84214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449" y="3602038"/>
            <a:ext cx="74306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58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14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0118" y="365125"/>
            <a:ext cx="2136324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147" y="365125"/>
            <a:ext cx="6285126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5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31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0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987" y="1709740"/>
            <a:ext cx="854529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987" y="4589465"/>
            <a:ext cx="854529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2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147" y="1825625"/>
            <a:ext cx="4210725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5716" y="1825625"/>
            <a:ext cx="4210725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396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437" y="365127"/>
            <a:ext cx="854529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438" y="1681163"/>
            <a:ext cx="41913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38" y="2505075"/>
            <a:ext cx="4191373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5717" y="1681163"/>
            <a:ext cx="42120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717" y="2505075"/>
            <a:ext cx="4212015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0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8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437" y="457200"/>
            <a:ext cx="319545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2016" y="987427"/>
            <a:ext cx="501571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37" y="2057400"/>
            <a:ext cx="319545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86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437" y="457200"/>
            <a:ext cx="319545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2016" y="987427"/>
            <a:ext cx="501571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37" y="2057400"/>
            <a:ext cx="319545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41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147" y="365127"/>
            <a:ext cx="85452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147" y="1825625"/>
            <a:ext cx="85452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147" y="6356352"/>
            <a:ext cx="2229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889" y="6356352"/>
            <a:ext cx="3343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34" y="6356352"/>
            <a:ext cx="2229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28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1C95F4-98B3-4C13-B384-AC2352550AA0}"/>
              </a:ext>
            </a:extLst>
          </p:cNvPr>
          <p:cNvSpPr txBox="1"/>
          <p:nvPr/>
        </p:nvSpPr>
        <p:spPr>
          <a:xfrm>
            <a:off x="1797784" y="33250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/>
              <a:t>フロア分岐ポップの作り方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13D4477-62F0-4E53-95FF-EEF1800A7CC6}"/>
              </a:ext>
            </a:extLst>
          </p:cNvPr>
          <p:cNvGrpSpPr/>
          <p:nvPr/>
        </p:nvGrpSpPr>
        <p:grpSpPr>
          <a:xfrm>
            <a:off x="564942" y="2139315"/>
            <a:ext cx="8777704" cy="2095948"/>
            <a:chOff x="607365" y="2659594"/>
            <a:chExt cx="5460927" cy="209594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EB0456D-05E9-41CC-A6AD-EE70344B1451}"/>
                </a:ext>
              </a:extLst>
            </p:cNvPr>
            <p:cNvSpPr txBox="1"/>
            <p:nvPr/>
          </p:nvSpPr>
          <p:spPr>
            <a:xfrm>
              <a:off x="607365" y="2659594"/>
              <a:ext cx="271228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1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．テーブル番号を入力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518392C-26CD-400A-BC94-A2DD2B07D537}"/>
                </a:ext>
              </a:extLst>
            </p:cNvPr>
            <p:cNvSpPr txBox="1"/>
            <p:nvPr/>
          </p:nvSpPr>
          <p:spPr>
            <a:xfrm>
              <a:off x="710587" y="3093549"/>
              <a:ext cx="5357705" cy="1661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枚目以降にあるフォーマットの数字部分に、レストランボードのテーブル画面にあるテーブル名を入力します。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お店のテーブルレイアウトと、フロア分岐ポップを設置する位置に合わせて、矢印とテーブル名を入力します。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フロア分岐ポップに入力するテーブル名やテーブル数に合わせて、フォントサイズを調整してください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※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テーブル数が多い場合は、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枚目のスライドを複製してご利用ください。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テーブル画面について</a:t>
              </a:r>
              <a:b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</a:b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https://faq.restaurant-board.airregi.jp/hc/ja/articles/900002394986</a:t>
              </a: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入力が完了したら、ファイルメニューから任意のフォルダに保存します。</a:t>
              </a: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E44FE3-88C9-4730-AA59-F47A26BC0978}"/>
              </a:ext>
            </a:extLst>
          </p:cNvPr>
          <p:cNvSpPr txBox="1"/>
          <p:nvPr/>
        </p:nvSpPr>
        <p:spPr>
          <a:xfrm>
            <a:off x="564942" y="1308312"/>
            <a:ext cx="87777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フロア分岐ポップは、お客様がテーブルを探す際に、テーブルの位置をわかりやすくするために、お席までの導線上にある分岐点に設置して使用します。</a:t>
            </a:r>
            <a:endParaRPr kumimoji="1" lang="en-US" altLang="ja-JP" sz="12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08892E4-CEEE-4ABC-81A5-B7516291B40C}"/>
              </a:ext>
            </a:extLst>
          </p:cNvPr>
          <p:cNvGrpSpPr/>
          <p:nvPr/>
        </p:nvGrpSpPr>
        <p:grpSpPr>
          <a:xfrm>
            <a:off x="564941" y="4512268"/>
            <a:ext cx="8777703" cy="991876"/>
            <a:chOff x="607365" y="5352902"/>
            <a:chExt cx="5564148" cy="99187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5F94496-63E1-43B6-B5FB-9CB9F8F115EF}"/>
                </a:ext>
              </a:extLst>
            </p:cNvPr>
            <p:cNvSpPr txBox="1"/>
            <p:nvPr/>
          </p:nvSpPr>
          <p:spPr>
            <a:xfrm>
              <a:off x="607365" y="5352902"/>
              <a:ext cx="91691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2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．印刷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CB80E4E-D093-493B-998C-6E2AA786181E}"/>
                </a:ext>
              </a:extLst>
            </p:cNvPr>
            <p:cNvSpPr txBox="1"/>
            <p:nvPr/>
          </p:nvSpPr>
          <p:spPr>
            <a:xfrm>
              <a:off x="710587" y="5790780"/>
              <a:ext cx="54609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ファイルメニューから「印刷」を選択し、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A4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用紙に印刷してください。 プリンタがない場合は、ファイルメニューの「エクスポート」から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PDF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で保存し、最寄りのコンビニエンスストアなどで印刷してください。　　　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CCAF3CD-7103-48E8-BBB9-90FBE0C914F6}"/>
              </a:ext>
            </a:extLst>
          </p:cNvPr>
          <p:cNvGrpSpPr/>
          <p:nvPr/>
        </p:nvGrpSpPr>
        <p:grpSpPr>
          <a:xfrm>
            <a:off x="564940" y="5781148"/>
            <a:ext cx="8777703" cy="618137"/>
            <a:chOff x="607365" y="7955349"/>
            <a:chExt cx="5564148" cy="618137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7DDE028-207C-4801-AE6A-66BF8B6890EA}"/>
                </a:ext>
              </a:extLst>
            </p:cNvPr>
            <p:cNvSpPr txBox="1"/>
            <p:nvPr/>
          </p:nvSpPr>
          <p:spPr>
            <a:xfrm>
              <a:off x="710587" y="8388820"/>
              <a:ext cx="546092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必要に応じてラミネート等を行い、分岐点にフロア分岐ポップを設置してください。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77384FF-9833-4CE8-911C-7AD26F576B19}"/>
                </a:ext>
              </a:extLst>
            </p:cNvPr>
            <p:cNvSpPr txBox="1"/>
            <p:nvPr/>
          </p:nvSpPr>
          <p:spPr>
            <a:xfrm>
              <a:off x="607365" y="7955349"/>
              <a:ext cx="123155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3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．分岐点に設置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2040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E49FC17-90D1-C185-2D5F-FB0960F46075}"/>
              </a:ext>
            </a:extLst>
          </p:cNvPr>
          <p:cNvSpPr/>
          <p:nvPr/>
        </p:nvSpPr>
        <p:spPr>
          <a:xfrm>
            <a:off x="4154557" y="1649897"/>
            <a:ext cx="1321904" cy="69573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87B2A-89E5-D346-A5B5-A74D20626FD0}"/>
              </a:ext>
            </a:extLst>
          </p:cNvPr>
          <p:cNvSpPr txBox="1">
            <a:spLocks/>
          </p:cNvSpPr>
          <p:nvPr/>
        </p:nvSpPr>
        <p:spPr>
          <a:xfrm>
            <a:off x="1836188" y="197256"/>
            <a:ext cx="8040664" cy="21544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30,31,32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27F8C7-D5E6-C5B9-9190-4489873022C0}"/>
              </a:ext>
            </a:extLst>
          </p:cNvPr>
          <p:cNvSpPr txBox="1"/>
          <p:nvPr/>
        </p:nvSpPr>
        <p:spPr>
          <a:xfrm>
            <a:off x="1836188" y="2270755"/>
            <a:ext cx="8040664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33,34,35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1C49DA-E45D-9E88-4B93-FF63D04762C9}"/>
              </a:ext>
            </a:extLst>
          </p:cNvPr>
          <p:cNvSpPr txBox="1"/>
          <p:nvPr/>
        </p:nvSpPr>
        <p:spPr>
          <a:xfrm>
            <a:off x="1836188" y="4344254"/>
            <a:ext cx="2321148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36</a:t>
            </a:r>
          </a:p>
        </p:txBody>
      </p:sp>
      <p:sp>
        <p:nvSpPr>
          <p:cNvPr id="8" name="上矢印 7">
            <a:extLst>
              <a:ext uri="{FF2B5EF4-FFF2-40B4-BE49-F238E27FC236}">
                <a16:creationId xmlns:a16="http://schemas.microsoft.com/office/drawing/2014/main" id="{1BC61A7B-A9CA-9D71-F6DA-07D8568863EA}"/>
              </a:ext>
            </a:extLst>
          </p:cNvPr>
          <p:cNvSpPr/>
          <p:nvPr/>
        </p:nvSpPr>
        <p:spPr>
          <a:xfrm rot="16200000">
            <a:off x="327400" y="2657888"/>
            <a:ext cx="1267864" cy="1380170"/>
          </a:xfrm>
          <a:prstGeom prst="up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073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E49FC17-90D1-C185-2D5F-FB0960F46075}"/>
              </a:ext>
            </a:extLst>
          </p:cNvPr>
          <p:cNvSpPr/>
          <p:nvPr/>
        </p:nvSpPr>
        <p:spPr>
          <a:xfrm>
            <a:off x="4154557" y="1649897"/>
            <a:ext cx="1321904" cy="69573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5168E90-5C22-5439-1BC0-CD58DEF49624}"/>
              </a:ext>
            </a:extLst>
          </p:cNvPr>
          <p:cNvSpPr txBox="1"/>
          <p:nvPr/>
        </p:nvSpPr>
        <p:spPr>
          <a:xfrm>
            <a:off x="134225" y="197256"/>
            <a:ext cx="8040664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50,51,52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DE7D81E-E815-1866-72FA-3F61BFEB5264}"/>
              </a:ext>
            </a:extLst>
          </p:cNvPr>
          <p:cNvSpPr txBox="1"/>
          <p:nvPr/>
        </p:nvSpPr>
        <p:spPr>
          <a:xfrm>
            <a:off x="134225" y="2270755"/>
            <a:ext cx="8040664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53,54,55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745110-E04D-06A0-7CE1-B9A809B0D87F}"/>
              </a:ext>
            </a:extLst>
          </p:cNvPr>
          <p:cNvSpPr txBox="1"/>
          <p:nvPr/>
        </p:nvSpPr>
        <p:spPr>
          <a:xfrm>
            <a:off x="134225" y="4344254"/>
            <a:ext cx="2321148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56</a:t>
            </a:r>
          </a:p>
        </p:txBody>
      </p:sp>
      <p:sp>
        <p:nvSpPr>
          <p:cNvPr id="9" name="上矢印 8">
            <a:extLst>
              <a:ext uri="{FF2B5EF4-FFF2-40B4-BE49-F238E27FC236}">
                <a16:creationId xmlns:a16="http://schemas.microsoft.com/office/drawing/2014/main" id="{4298BBCC-B8AF-9FD3-1B05-E6D3217B7F15}"/>
              </a:ext>
            </a:extLst>
          </p:cNvPr>
          <p:cNvSpPr/>
          <p:nvPr/>
        </p:nvSpPr>
        <p:spPr>
          <a:xfrm rot="5400000">
            <a:off x="8449346" y="2523642"/>
            <a:ext cx="1267864" cy="1380170"/>
          </a:xfrm>
          <a:prstGeom prst="up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812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E49FC17-90D1-C185-2D5F-FB0960F46075}"/>
              </a:ext>
            </a:extLst>
          </p:cNvPr>
          <p:cNvSpPr/>
          <p:nvPr/>
        </p:nvSpPr>
        <p:spPr>
          <a:xfrm>
            <a:off x="4154557" y="1649897"/>
            <a:ext cx="1321904" cy="69573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5168E90-5C22-5439-1BC0-CD58DEF49624}"/>
              </a:ext>
            </a:extLst>
          </p:cNvPr>
          <p:cNvSpPr txBox="1"/>
          <p:nvPr/>
        </p:nvSpPr>
        <p:spPr>
          <a:xfrm>
            <a:off x="134225" y="197256"/>
            <a:ext cx="8040664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50,51,52</a:t>
            </a:r>
          </a:p>
        </p:txBody>
      </p:sp>
      <p:sp>
        <p:nvSpPr>
          <p:cNvPr id="5" name="上矢印 4">
            <a:extLst>
              <a:ext uri="{FF2B5EF4-FFF2-40B4-BE49-F238E27FC236}">
                <a16:creationId xmlns:a16="http://schemas.microsoft.com/office/drawing/2014/main" id="{12E89727-0835-3D5C-1EE2-8B19EC4D7600}"/>
              </a:ext>
            </a:extLst>
          </p:cNvPr>
          <p:cNvSpPr/>
          <p:nvPr/>
        </p:nvSpPr>
        <p:spPr>
          <a:xfrm>
            <a:off x="8433013" y="391278"/>
            <a:ext cx="1267864" cy="1380170"/>
          </a:xfrm>
          <a:prstGeom prst="up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17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236</Words>
  <Application>Microsoft Office PowerPoint</Application>
  <PresentationFormat>ユーザー設定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Avenir Next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PPDTP</dc:creator>
  <cp:lastModifiedBy>大</cp:lastModifiedBy>
  <cp:revision>43</cp:revision>
  <cp:lastPrinted>2022-06-01T07:19:03Z</cp:lastPrinted>
  <dcterms:created xsi:type="dcterms:W3CDTF">2019-01-26T09:54:28Z</dcterms:created>
  <dcterms:modified xsi:type="dcterms:W3CDTF">2022-09-09T07:57:19Z</dcterms:modified>
</cp:coreProperties>
</file>