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7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6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556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512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13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4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81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56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8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22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6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8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5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9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CAC4356-DC31-425A-B21E-50908B19F8CB}"/>
              </a:ext>
            </a:extLst>
          </p:cNvPr>
          <p:cNvSpPr txBox="1"/>
          <p:nvPr/>
        </p:nvSpPr>
        <p:spPr>
          <a:xfrm>
            <a:off x="1797784" y="33250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/>
              <a:t>卓番の作り方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CAF14BC-FBE3-4868-A11D-15400EE09C7F}"/>
              </a:ext>
            </a:extLst>
          </p:cNvPr>
          <p:cNvGrpSpPr/>
          <p:nvPr/>
        </p:nvGrpSpPr>
        <p:grpSpPr>
          <a:xfrm>
            <a:off x="607365" y="2953039"/>
            <a:ext cx="5460927" cy="2280614"/>
            <a:chOff x="607365" y="2659594"/>
            <a:chExt cx="5460927" cy="2280614"/>
          </a:xfrm>
        </p:grpSpPr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2BF59C82-3DDC-4DF4-A94C-15E9CF88370E}"/>
                </a:ext>
              </a:extLst>
            </p:cNvPr>
            <p:cNvSpPr txBox="1"/>
            <p:nvPr/>
          </p:nvSpPr>
          <p:spPr>
            <a:xfrm>
              <a:off x="607365" y="2659594"/>
              <a:ext cx="271228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1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．テーブル番号を入力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1EA2CF9-DDEF-4E8B-8516-1475DECD75FD}"/>
                </a:ext>
              </a:extLst>
            </p:cNvPr>
            <p:cNvSpPr txBox="1"/>
            <p:nvPr/>
          </p:nvSpPr>
          <p:spPr>
            <a:xfrm>
              <a:off x="710587" y="3093549"/>
              <a:ext cx="5357705" cy="18466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2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枚目以降にある卓番フォーマットの数字部分に、レストランボードのテーブル画面にあるテーブル名を入力します。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※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テーブル画面の表示がオンになっているテーブルは、すべて入力します。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※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テーブル数が多い場合は、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2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枚目のスライドを複製してご利用ください。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テーブル画面について</a:t>
              </a:r>
              <a:b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</a:b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https://faq.restaurant-board.airregi.jp/hc/ja/articles/900002394986</a:t>
              </a:r>
            </a:p>
            <a:p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入力が完了したら、ファイルメニューから任意のフォルダに保存します。</a:t>
              </a:r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0EC5264-F314-476F-BACD-E3E4F13FC4EB}"/>
              </a:ext>
            </a:extLst>
          </p:cNvPr>
          <p:cNvSpPr txBox="1"/>
          <p:nvPr/>
        </p:nvSpPr>
        <p:spPr>
          <a:xfrm>
            <a:off x="607365" y="1308312"/>
            <a:ext cx="5564148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卓番は、お客様が、席案内券に印刷されたテーブル番号と、お席を照合するために使用します。</a:t>
            </a:r>
            <a:b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</a:b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  <a:p>
            <a:r>
              <a: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※</a:t>
            </a:r>
            <a:r>
              <a: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既に、レストランボードと同じテーブル名の卓番をテーブルに設置している場合は、作成は不要です。</a:t>
            </a:r>
            <a:endParaRPr kumimoji="1" lang="en-US" altLang="ja-JP" sz="1200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D34DBB6-96D9-4A4C-9DEC-16E28CEBC146}"/>
              </a:ext>
            </a:extLst>
          </p:cNvPr>
          <p:cNvGrpSpPr/>
          <p:nvPr/>
        </p:nvGrpSpPr>
        <p:grpSpPr>
          <a:xfrm>
            <a:off x="607365" y="5678051"/>
            <a:ext cx="5564148" cy="991876"/>
            <a:chOff x="607365" y="5352902"/>
            <a:chExt cx="5564148" cy="991876"/>
          </a:xfrm>
        </p:grpSpPr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D080FE3C-BCC9-4F9E-928C-79CB56ABEC58}"/>
                </a:ext>
              </a:extLst>
            </p:cNvPr>
            <p:cNvSpPr txBox="1"/>
            <p:nvPr/>
          </p:nvSpPr>
          <p:spPr>
            <a:xfrm>
              <a:off x="607365" y="5352902"/>
              <a:ext cx="91691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2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．印刷</a:t>
              </a: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7BC5209A-3EC5-4A79-BB6D-2DED82104908}"/>
                </a:ext>
              </a:extLst>
            </p:cNvPr>
            <p:cNvSpPr txBox="1"/>
            <p:nvPr/>
          </p:nvSpPr>
          <p:spPr>
            <a:xfrm>
              <a:off x="710587" y="5790780"/>
              <a:ext cx="546092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ファイルメニューから「印刷」を選択し、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A4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用紙に印刷してください。 プリンタがない場合は、ファイルメニューの「エクスポート」から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PDF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で保存し、最寄りのコンビニエンスストアなどで印刷してください。　　　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9101188-DA60-428B-8DE1-356AB04CDA4F}"/>
              </a:ext>
            </a:extLst>
          </p:cNvPr>
          <p:cNvGrpSpPr/>
          <p:nvPr/>
        </p:nvGrpSpPr>
        <p:grpSpPr>
          <a:xfrm>
            <a:off x="607365" y="8186997"/>
            <a:ext cx="5564148" cy="987469"/>
            <a:chOff x="607365" y="7955349"/>
            <a:chExt cx="5564148" cy="987469"/>
          </a:xfrm>
        </p:grpSpPr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A5EEDDC2-6B9C-4474-AF20-F734018B1845}"/>
                </a:ext>
              </a:extLst>
            </p:cNvPr>
            <p:cNvSpPr txBox="1"/>
            <p:nvPr/>
          </p:nvSpPr>
          <p:spPr>
            <a:xfrm>
              <a:off x="710587" y="8388820"/>
              <a:ext cx="546092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卓番ごとにカード立てに入れて、各テーブルに設置します。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カード立ての推奨サイズは、「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L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型カード立て</a:t>
              </a:r>
              <a:r>
                <a:rPr kumimoji="1" lang="en-US" altLang="ja-JP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(6×9cm)</a:t>
              </a:r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」です。</a:t>
              </a:r>
              <a:endParaRPr kumimoji="1"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  <a:p>
              <a:endParaRPr kumimoji="1" lang="ja-JP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51DB644E-55E1-40E7-A30D-061F088C1E97}"/>
                </a:ext>
              </a:extLst>
            </p:cNvPr>
            <p:cNvSpPr txBox="1"/>
            <p:nvPr/>
          </p:nvSpPr>
          <p:spPr>
            <a:xfrm>
              <a:off x="607365" y="7955349"/>
              <a:ext cx="4507644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4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．カード立てに入れてテーブルに設置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6589349-97A0-41DF-8FA5-515B163E5A54}"/>
              </a:ext>
            </a:extLst>
          </p:cNvPr>
          <p:cNvGrpSpPr/>
          <p:nvPr/>
        </p:nvGrpSpPr>
        <p:grpSpPr>
          <a:xfrm>
            <a:off x="607365" y="7114325"/>
            <a:ext cx="5564148" cy="628275"/>
            <a:chOff x="607365" y="6854624"/>
            <a:chExt cx="5564148" cy="628275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2F3515AD-B49F-4215-B26B-ADE99573482A}"/>
                </a:ext>
              </a:extLst>
            </p:cNvPr>
            <p:cNvSpPr txBox="1"/>
            <p:nvPr/>
          </p:nvSpPr>
          <p:spPr>
            <a:xfrm>
              <a:off x="607365" y="6854624"/>
              <a:ext cx="296876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3</a:t>
              </a:r>
              <a:r>
                <a:rPr kumimoji="1" lang="ja-JP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．各卓番ごとに切りわけ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C92F300B-A2CC-4059-A647-CC6743A7743B}"/>
                </a:ext>
              </a:extLst>
            </p:cNvPr>
            <p:cNvSpPr txBox="1"/>
            <p:nvPr/>
          </p:nvSpPr>
          <p:spPr>
            <a:xfrm>
              <a:off x="710587" y="7298233"/>
              <a:ext cx="546092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ja-JP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Next" panose="020B0503020202020204" pitchFamily="34" charset="0"/>
                  <a:ea typeface="MS PGothic" panose="020B0600070205080204" pitchFamily="34" charset="-128"/>
                </a:rPr>
                <a:t>線に沿って、はさみやカッターなどで各テーブルごとに切り分けます。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638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04A02B2-2128-498C-A992-10330AC51A14}"/>
              </a:ext>
            </a:extLst>
          </p:cNvPr>
          <p:cNvSpPr/>
          <p:nvPr/>
        </p:nvSpPr>
        <p:spPr>
          <a:xfrm>
            <a:off x="513000" y="551439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4FEB400-37F0-9245-8EB2-827E3169937C}"/>
              </a:ext>
            </a:extLst>
          </p:cNvPr>
          <p:cNvSpPr/>
          <p:nvPr/>
        </p:nvSpPr>
        <p:spPr>
          <a:xfrm>
            <a:off x="3321000" y="551440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89B1EBF-485D-2846-8F4D-FD3A2CAFDF21}"/>
              </a:ext>
            </a:extLst>
          </p:cNvPr>
          <p:cNvSpPr/>
          <p:nvPr/>
        </p:nvSpPr>
        <p:spPr>
          <a:xfrm>
            <a:off x="513000" y="2136205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51DEA63-066F-F547-BE25-B40CAD1167AE}"/>
              </a:ext>
            </a:extLst>
          </p:cNvPr>
          <p:cNvSpPr/>
          <p:nvPr/>
        </p:nvSpPr>
        <p:spPr>
          <a:xfrm>
            <a:off x="3321000" y="2136206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778EA71-E1D4-0C43-8CBF-6724F34E3EE6}"/>
              </a:ext>
            </a:extLst>
          </p:cNvPr>
          <p:cNvSpPr/>
          <p:nvPr/>
        </p:nvSpPr>
        <p:spPr>
          <a:xfrm>
            <a:off x="513000" y="3720205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46367C5-C4F6-4545-B242-16EC7325EDF9}"/>
              </a:ext>
            </a:extLst>
          </p:cNvPr>
          <p:cNvSpPr/>
          <p:nvPr/>
        </p:nvSpPr>
        <p:spPr>
          <a:xfrm>
            <a:off x="3321000" y="3720205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BEEC5D3-448A-4F4C-A936-64B15417AAC6}"/>
              </a:ext>
            </a:extLst>
          </p:cNvPr>
          <p:cNvSpPr/>
          <p:nvPr/>
        </p:nvSpPr>
        <p:spPr>
          <a:xfrm>
            <a:off x="513000" y="5302852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D706F8D-08DC-904D-B557-D15B760B23FC}"/>
              </a:ext>
            </a:extLst>
          </p:cNvPr>
          <p:cNvSpPr/>
          <p:nvPr/>
        </p:nvSpPr>
        <p:spPr>
          <a:xfrm>
            <a:off x="3321000" y="5302852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3DD27B-2FF1-C542-870C-FEBE69CC5D67}"/>
              </a:ext>
            </a:extLst>
          </p:cNvPr>
          <p:cNvSpPr/>
          <p:nvPr/>
        </p:nvSpPr>
        <p:spPr>
          <a:xfrm>
            <a:off x="513000" y="6886851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2F6ABE8-AA58-0B48-8BE5-E28E30D84BED}"/>
              </a:ext>
            </a:extLst>
          </p:cNvPr>
          <p:cNvSpPr/>
          <p:nvPr/>
        </p:nvSpPr>
        <p:spPr>
          <a:xfrm>
            <a:off x="3321000" y="6886851"/>
            <a:ext cx="2808000" cy="15840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A9D11E-9880-BE40-82E5-FAB2BEF7AB68}"/>
              </a:ext>
            </a:extLst>
          </p:cNvPr>
          <p:cNvSpPr txBox="1"/>
          <p:nvPr/>
        </p:nvSpPr>
        <p:spPr>
          <a:xfrm>
            <a:off x="1456436" y="789504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テーブル番号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44D039C-8AB7-714F-95A7-1099338274B3}"/>
              </a:ext>
            </a:extLst>
          </p:cNvPr>
          <p:cNvSpPr txBox="1"/>
          <p:nvPr/>
        </p:nvSpPr>
        <p:spPr>
          <a:xfrm>
            <a:off x="4264436" y="789504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テーブル番号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3D92DE1-9946-A141-A02F-E5156EF5ACAE}"/>
              </a:ext>
            </a:extLst>
          </p:cNvPr>
          <p:cNvSpPr txBox="1"/>
          <p:nvPr/>
        </p:nvSpPr>
        <p:spPr>
          <a:xfrm>
            <a:off x="1697688" y="1135589"/>
            <a:ext cx="54662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1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0ECEA78-4B33-884B-AF66-BD63394C85AB}"/>
              </a:ext>
            </a:extLst>
          </p:cNvPr>
          <p:cNvSpPr txBox="1"/>
          <p:nvPr/>
        </p:nvSpPr>
        <p:spPr>
          <a:xfrm>
            <a:off x="4505689" y="1135589"/>
            <a:ext cx="54662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2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1F701B4-D50F-B245-B8F3-C1FCDC3AC19D}"/>
              </a:ext>
            </a:extLst>
          </p:cNvPr>
          <p:cNvSpPr txBox="1"/>
          <p:nvPr/>
        </p:nvSpPr>
        <p:spPr>
          <a:xfrm>
            <a:off x="1456436" y="2373913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DFCC496-437E-FF4E-948A-63080E87FB12}"/>
              </a:ext>
            </a:extLst>
          </p:cNvPr>
          <p:cNvSpPr txBox="1"/>
          <p:nvPr/>
        </p:nvSpPr>
        <p:spPr>
          <a:xfrm>
            <a:off x="4264436" y="2373913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F585458-73BC-0D42-A52C-EB808283248D}"/>
              </a:ext>
            </a:extLst>
          </p:cNvPr>
          <p:cNvSpPr txBox="1"/>
          <p:nvPr/>
        </p:nvSpPr>
        <p:spPr>
          <a:xfrm>
            <a:off x="1697689" y="2720355"/>
            <a:ext cx="54662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3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FFF01D3-101C-2648-8A0A-74039E83A1D1}"/>
              </a:ext>
            </a:extLst>
          </p:cNvPr>
          <p:cNvSpPr txBox="1"/>
          <p:nvPr/>
        </p:nvSpPr>
        <p:spPr>
          <a:xfrm>
            <a:off x="4505689" y="2720356"/>
            <a:ext cx="54662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4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D5BD883-B8C2-1A4F-9C7D-7B5BD42B47AB}"/>
              </a:ext>
            </a:extLst>
          </p:cNvPr>
          <p:cNvSpPr txBox="1"/>
          <p:nvPr/>
        </p:nvSpPr>
        <p:spPr>
          <a:xfrm>
            <a:off x="1456436" y="3955023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45373CD-AF6C-B441-A818-847E0722F86F}"/>
              </a:ext>
            </a:extLst>
          </p:cNvPr>
          <p:cNvSpPr txBox="1"/>
          <p:nvPr/>
        </p:nvSpPr>
        <p:spPr>
          <a:xfrm>
            <a:off x="4264436" y="3955023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9E4B86A-EB43-B94D-9621-5EEBA17C10E7}"/>
              </a:ext>
            </a:extLst>
          </p:cNvPr>
          <p:cNvSpPr txBox="1"/>
          <p:nvPr/>
        </p:nvSpPr>
        <p:spPr>
          <a:xfrm>
            <a:off x="1697689" y="4324665"/>
            <a:ext cx="54662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5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A93B0B6-18A3-4947-845D-3E3A20DBA66B}"/>
              </a:ext>
            </a:extLst>
          </p:cNvPr>
          <p:cNvSpPr txBox="1"/>
          <p:nvPr/>
        </p:nvSpPr>
        <p:spPr>
          <a:xfrm>
            <a:off x="4505689" y="4324665"/>
            <a:ext cx="54662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6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ED53582-5E95-594D-9292-910A80601C5D}"/>
              </a:ext>
            </a:extLst>
          </p:cNvPr>
          <p:cNvSpPr txBox="1"/>
          <p:nvPr/>
        </p:nvSpPr>
        <p:spPr>
          <a:xfrm>
            <a:off x="1456436" y="5516900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1F5402F-4C04-4940-8A20-B2064EFF8515}"/>
              </a:ext>
            </a:extLst>
          </p:cNvPr>
          <p:cNvSpPr txBox="1"/>
          <p:nvPr/>
        </p:nvSpPr>
        <p:spPr>
          <a:xfrm>
            <a:off x="4264436" y="5516900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666CE53-44C6-F349-8BD2-5B7E906A9859}"/>
              </a:ext>
            </a:extLst>
          </p:cNvPr>
          <p:cNvSpPr txBox="1"/>
          <p:nvPr/>
        </p:nvSpPr>
        <p:spPr>
          <a:xfrm>
            <a:off x="1697689" y="5878128"/>
            <a:ext cx="54662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7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CD8D65-E722-924C-886E-F1D05EC7EAC9}"/>
              </a:ext>
            </a:extLst>
          </p:cNvPr>
          <p:cNvSpPr txBox="1"/>
          <p:nvPr/>
        </p:nvSpPr>
        <p:spPr>
          <a:xfrm>
            <a:off x="4505689" y="5878128"/>
            <a:ext cx="54662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8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D1BEA60-EBAF-6141-B8DA-6C60A6A06F8A}"/>
              </a:ext>
            </a:extLst>
          </p:cNvPr>
          <p:cNvSpPr txBox="1"/>
          <p:nvPr/>
        </p:nvSpPr>
        <p:spPr>
          <a:xfrm>
            <a:off x="1456436" y="7117198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7597CED-AF4C-7043-93E2-A256618364F7}"/>
              </a:ext>
            </a:extLst>
          </p:cNvPr>
          <p:cNvSpPr txBox="1"/>
          <p:nvPr/>
        </p:nvSpPr>
        <p:spPr>
          <a:xfrm>
            <a:off x="4264436" y="7117198"/>
            <a:ext cx="10291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テーブル番号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1AE6E54-795F-7743-BCFF-EC29BA61683B}"/>
              </a:ext>
            </a:extLst>
          </p:cNvPr>
          <p:cNvSpPr txBox="1"/>
          <p:nvPr/>
        </p:nvSpPr>
        <p:spPr>
          <a:xfrm>
            <a:off x="1424376" y="7462839"/>
            <a:ext cx="1093249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21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9D798A0-812E-7E47-B093-34A5AF9A9FDA}"/>
              </a:ext>
            </a:extLst>
          </p:cNvPr>
          <p:cNvSpPr txBox="1"/>
          <p:nvPr/>
        </p:nvSpPr>
        <p:spPr>
          <a:xfrm>
            <a:off x="4232376" y="7462839"/>
            <a:ext cx="1093249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" panose="020B0503020202020204" pitchFamily="34" charset="0"/>
                <a:ea typeface="MS PGothic" panose="020B0600070205080204" pitchFamily="34" charset="-128"/>
              </a:rPr>
              <a:t>22</a:t>
            </a:r>
            <a:endParaRPr kumimoji="1" lang="ja-JP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Avenir Next" panose="020B050302020202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77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288</Words>
  <Application>Microsoft Office PowerPoint</Application>
  <PresentationFormat>A4 210 x 297 mm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Avenir Next</vt:lpstr>
      <vt:lpstr>MS PGothic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PPDTP</dc:creator>
  <cp:lastModifiedBy>大</cp:lastModifiedBy>
  <cp:revision>20</cp:revision>
  <cp:lastPrinted>2022-05-19T03:21:42Z</cp:lastPrinted>
  <dcterms:created xsi:type="dcterms:W3CDTF">2019-01-26T09:54:28Z</dcterms:created>
  <dcterms:modified xsi:type="dcterms:W3CDTF">2022-09-09T07:20:50Z</dcterms:modified>
</cp:coreProperties>
</file>